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9" r:id="rId2"/>
    <p:sldId id="288" r:id="rId3"/>
    <p:sldId id="290" r:id="rId4"/>
    <p:sldId id="291" r:id="rId5"/>
    <p:sldId id="293" r:id="rId6"/>
    <p:sldId id="294" r:id="rId7"/>
    <p:sldId id="296" r:id="rId8"/>
    <p:sldId id="297" r:id="rId9"/>
    <p:sldId id="298" r:id="rId10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36F80F-39AB-4490-A911-835218F6EAAA}" v="22" dt="2025-02-26T13:53:39.7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4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k, Christopher (CIRG) (FBI)" userId="5b000669-2b15-4dbf-be8e-0ecac8669eb8" providerId="ADAL" clId="{3236F80F-39AB-4490-A911-835218F6EAAA}"/>
    <pc:docChg chg="custSel addSld delSld modSld sldOrd delMainMaster">
      <pc:chgData name="Park, Christopher (CIRG) (FBI)" userId="5b000669-2b15-4dbf-be8e-0ecac8669eb8" providerId="ADAL" clId="{3236F80F-39AB-4490-A911-835218F6EAAA}" dt="2025-02-26T13:54:23.169" v="1057" actId="255"/>
      <pc:docMkLst>
        <pc:docMk/>
      </pc:docMkLst>
      <pc:sldChg chg="del">
        <pc:chgData name="Park, Christopher (CIRG) (FBI)" userId="5b000669-2b15-4dbf-be8e-0ecac8669eb8" providerId="ADAL" clId="{3236F80F-39AB-4490-A911-835218F6EAAA}" dt="2025-02-25T21:19:31.130" v="398" actId="47"/>
        <pc:sldMkLst>
          <pc:docMk/>
          <pc:sldMk cId="1397825220" sldId="256"/>
        </pc:sldMkLst>
      </pc:sldChg>
      <pc:sldChg chg="modSp mod">
        <pc:chgData name="Park, Christopher (CIRG) (FBI)" userId="5b000669-2b15-4dbf-be8e-0ecac8669eb8" providerId="ADAL" clId="{3236F80F-39AB-4490-A911-835218F6EAAA}" dt="2025-02-26T13:41:40.368" v="415" actId="20577"/>
        <pc:sldMkLst>
          <pc:docMk/>
          <pc:sldMk cId="564531402" sldId="288"/>
        </pc:sldMkLst>
        <pc:spChg chg="mod">
          <ac:chgData name="Park, Christopher (CIRG) (FBI)" userId="5b000669-2b15-4dbf-be8e-0ecac8669eb8" providerId="ADAL" clId="{3236F80F-39AB-4490-A911-835218F6EAAA}" dt="2025-02-26T13:41:40.368" v="415" actId="20577"/>
          <ac:spMkLst>
            <pc:docMk/>
            <pc:sldMk cId="564531402" sldId="288"/>
            <ac:spMk id="3" creationId="{E56646F1-CD8C-40A7-3099-523E88033AEC}"/>
          </ac:spMkLst>
        </pc:spChg>
      </pc:sldChg>
      <pc:sldChg chg="del">
        <pc:chgData name="Park, Christopher (CIRG) (FBI)" userId="5b000669-2b15-4dbf-be8e-0ecac8669eb8" providerId="ADAL" clId="{3236F80F-39AB-4490-A911-835218F6EAAA}" dt="2025-02-26T13:42:00.063" v="416" actId="47"/>
        <pc:sldMkLst>
          <pc:docMk/>
          <pc:sldMk cId="4226887314" sldId="289"/>
        </pc:sldMkLst>
      </pc:sldChg>
      <pc:sldChg chg="modSp mod">
        <pc:chgData name="Park, Christopher (CIRG) (FBI)" userId="5b000669-2b15-4dbf-be8e-0ecac8669eb8" providerId="ADAL" clId="{3236F80F-39AB-4490-A911-835218F6EAAA}" dt="2025-02-26T13:42:19.887" v="421" actId="20577"/>
        <pc:sldMkLst>
          <pc:docMk/>
          <pc:sldMk cId="70832932" sldId="290"/>
        </pc:sldMkLst>
        <pc:spChg chg="mod">
          <ac:chgData name="Park, Christopher (CIRG) (FBI)" userId="5b000669-2b15-4dbf-be8e-0ecac8669eb8" providerId="ADAL" clId="{3236F80F-39AB-4490-A911-835218F6EAAA}" dt="2025-02-26T13:42:19.887" v="421" actId="20577"/>
          <ac:spMkLst>
            <pc:docMk/>
            <pc:sldMk cId="70832932" sldId="290"/>
            <ac:spMk id="2" creationId="{E84F64ED-D976-EE8C-DF6C-0B8180FB6F9A}"/>
          </ac:spMkLst>
        </pc:spChg>
      </pc:sldChg>
      <pc:sldChg chg="del">
        <pc:chgData name="Park, Christopher (CIRG) (FBI)" userId="5b000669-2b15-4dbf-be8e-0ecac8669eb8" providerId="ADAL" clId="{3236F80F-39AB-4490-A911-835218F6EAAA}" dt="2025-02-25T20:55:41.052" v="2" actId="47"/>
        <pc:sldMkLst>
          <pc:docMk/>
          <pc:sldMk cId="1196575275" sldId="292"/>
        </pc:sldMkLst>
      </pc:sldChg>
      <pc:sldChg chg="new del">
        <pc:chgData name="Park, Christopher (CIRG) (FBI)" userId="5b000669-2b15-4dbf-be8e-0ecac8669eb8" providerId="ADAL" clId="{3236F80F-39AB-4490-A911-835218F6EAAA}" dt="2025-02-25T20:55:40.018" v="1" actId="47"/>
        <pc:sldMkLst>
          <pc:docMk/>
          <pc:sldMk cId="1713688104" sldId="294"/>
        </pc:sldMkLst>
      </pc:sldChg>
      <pc:sldChg chg="modSp add mod">
        <pc:chgData name="Park, Christopher (CIRG) (FBI)" userId="5b000669-2b15-4dbf-be8e-0ecac8669eb8" providerId="ADAL" clId="{3236F80F-39AB-4490-A911-835218F6EAAA}" dt="2025-02-25T20:58:15.634" v="90" actId="20577"/>
        <pc:sldMkLst>
          <pc:docMk/>
          <pc:sldMk cId="3811893860" sldId="294"/>
        </pc:sldMkLst>
        <pc:spChg chg="mod">
          <ac:chgData name="Park, Christopher (CIRG) (FBI)" userId="5b000669-2b15-4dbf-be8e-0ecac8669eb8" providerId="ADAL" clId="{3236F80F-39AB-4490-A911-835218F6EAAA}" dt="2025-02-25T20:56:57.012" v="7" actId="20577"/>
          <ac:spMkLst>
            <pc:docMk/>
            <pc:sldMk cId="3811893860" sldId="294"/>
            <ac:spMk id="2" creationId="{337E362A-4881-36E7-7BA4-B35544892483}"/>
          </ac:spMkLst>
        </pc:spChg>
        <pc:spChg chg="mod">
          <ac:chgData name="Park, Christopher (CIRG) (FBI)" userId="5b000669-2b15-4dbf-be8e-0ecac8669eb8" providerId="ADAL" clId="{3236F80F-39AB-4490-A911-835218F6EAAA}" dt="2025-02-25T20:56:04.900" v="5" actId="14100"/>
          <ac:spMkLst>
            <pc:docMk/>
            <pc:sldMk cId="3811893860" sldId="294"/>
            <ac:spMk id="6" creationId="{19621B48-EF06-0E6A-0BAF-84F2DE1FC6C4}"/>
          </ac:spMkLst>
        </pc:spChg>
        <pc:graphicFrameChg chg="mod modGraphic">
          <ac:chgData name="Park, Christopher (CIRG) (FBI)" userId="5b000669-2b15-4dbf-be8e-0ecac8669eb8" providerId="ADAL" clId="{3236F80F-39AB-4490-A911-835218F6EAAA}" dt="2025-02-25T20:58:15.634" v="90" actId="20577"/>
          <ac:graphicFrameMkLst>
            <pc:docMk/>
            <pc:sldMk cId="3811893860" sldId="294"/>
            <ac:graphicFrameMk id="27" creationId="{CFFBF003-2050-3729-C688-27C20AF570FB}"/>
          </ac:graphicFrameMkLst>
        </pc:graphicFrameChg>
      </pc:sldChg>
      <pc:sldChg chg="modSp add del mod">
        <pc:chgData name="Park, Christopher (CIRG) (FBI)" userId="5b000669-2b15-4dbf-be8e-0ecac8669eb8" providerId="ADAL" clId="{3236F80F-39AB-4490-A911-835218F6EAAA}" dt="2025-02-25T21:01:28.487" v="111" actId="47"/>
        <pc:sldMkLst>
          <pc:docMk/>
          <pc:sldMk cId="1323740526" sldId="295"/>
        </pc:sldMkLst>
        <pc:spChg chg="mod">
          <ac:chgData name="Park, Christopher (CIRG) (FBI)" userId="5b000669-2b15-4dbf-be8e-0ecac8669eb8" providerId="ADAL" clId="{3236F80F-39AB-4490-A911-835218F6EAAA}" dt="2025-02-25T21:01:16.332" v="110" actId="20577"/>
          <ac:spMkLst>
            <pc:docMk/>
            <pc:sldMk cId="1323740526" sldId="295"/>
            <ac:spMk id="2" creationId="{337E362A-4881-36E7-7BA4-B35544892483}"/>
          </ac:spMkLst>
        </pc:spChg>
      </pc:sldChg>
      <pc:sldChg chg="addSp delSp modSp mod">
        <pc:chgData name="Park, Christopher (CIRG) (FBI)" userId="5b000669-2b15-4dbf-be8e-0ecac8669eb8" providerId="ADAL" clId="{3236F80F-39AB-4490-A911-835218F6EAAA}" dt="2025-02-25T21:19:00.552" v="397" actId="1038"/>
        <pc:sldMkLst>
          <pc:docMk/>
          <pc:sldMk cId="2656385065" sldId="296"/>
        </pc:sldMkLst>
        <pc:spChg chg="mod">
          <ac:chgData name="Park, Christopher (CIRG) (FBI)" userId="5b000669-2b15-4dbf-be8e-0ecac8669eb8" providerId="ADAL" clId="{3236F80F-39AB-4490-A911-835218F6EAAA}" dt="2025-02-25T21:01:54.538" v="118" actId="1076"/>
          <ac:spMkLst>
            <pc:docMk/>
            <pc:sldMk cId="2656385065" sldId="296"/>
            <ac:spMk id="2" creationId="{337E362A-4881-36E7-7BA4-B35544892483}"/>
          </ac:spMkLst>
        </pc:spChg>
        <pc:spChg chg="add 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3" creationId="{8620ECF2-0710-6991-EA37-BE5BFCA9E741}"/>
          </ac:spMkLst>
        </pc:spChg>
        <pc:spChg chg="add 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4" creationId="{D28BA60F-C7FE-29AA-DA56-559142B92D3F}"/>
          </ac:spMkLst>
        </pc:spChg>
        <pc:spChg chg="add 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5" creationId="{4B44BBCB-19F3-3972-5F74-ADCF9799C3EF}"/>
          </ac:spMkLst>
        </pc:spChg>
        <pc:spChg chg="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6" creationId="{19621B48-EF06-0E6A-0BAF-84F2DE1FC6C4}"/>
          </ac:spMkLst>
        </pc:spChg>
        <pc:spChg chg="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7" creationId="{679918B3-35DB-8569-8270-F3D35D6EF224}"/>
          </ac:spMkLst>
        </pc:spChg>
        <pc:spChg chg="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8" creationId="{6E4B9F8D-D3BA-4AE0-F7F2-2B4BB736BEAF}"/>
          </ac:spMkLst>
        </pc:spChg>
        <pc:spChg chg="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9" creationId="{B8C6F813-8C74-6A2E-CF71-9ED222F24DCA}"/>
          </ac:spMkLst>
        </pc:spChg>
        <pc:spChg chg="add 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10" creationId="{7042CAFA-56BD-FAF7-2F11-143D41E62FC3}"/>
          </ac:spMkLst>
        </pc:spChg>
        <pc:spChg chg="add 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12" creationId="{289A7D47-9F04-834F-38EE-D41C30B8AFE9}"/>
          </ac:spMkLst>
        </pc:spChg>
        <pc:spChg chg="del">
          <ac:chgData name="Park, Christopher (CIRG) (FBI)" userId="5b000669-2b15-4dbf-be8e-0ecac8669eb8" providerId="ADAL" clId="{3236F80F-39AB-4490-A911-835218F6EAAA}" dt="2025-02-25T21:07:01.607" v="176" actId="478"/>
          <ac:spMkLst>
            <pc:docMk/>
            <pc:sldMk cId="2656385065" sldId="296"/>
            <ac:spMk id="13" creationId="{43AFA55F-C6C6-7964-CC47-74247A3148F1}"/>
          </ac:spMkLst>
        </pc:spChg>
        <pc:spChg chg="add 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14" creationId="{03D3A7F8-DF61-DE67-E359-0EB7A63F8543}"/>
          </ac:spMkLst>
        </pc:spChg>
        <pc:spChg chg="add del mod">
          <ac:chgData name="Park, Christopher (CIRG) (FBI)" userId="5b000669-2b15-4dbf-be8e-0ecac8669eb8" providerId="ADAL" clId="{3236F80F-39AB-4490-A911-835218F6EAAA}" dt="2025-02-25T21:11:39.468" v="229" actId="478"/>
          <ac:spMkLst>
            <pc:docMk/>
            <pc:sldMk cId="2656385065" sldId="296"/>
            <ac:spMk id="15" creationId="{B592BE3D-752A-3C9E-96C8-6CE4741EABC5}"/>
          </ac:spMkLst>
        </pc:spChg>
        <pc:spChg chg="add 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17" creationId="{F010B21D-05EB-FE1C-E92A-40F263226FED}"/>
          </ac:spMkLst>
        </pc:spChg>
        <pc:spChg chg="del mod">
          <ac:chgData name="Park, Christopher (CIRG) (FBI)" userId="5b000669-2b15-4dbf-be8e-0ecac8669eb8" providerId="ADAL" clId="{3236F80F-39AB-4490-A911-835218F6EAAA}" dt="2025-02-25T21:07:04.116" v="178" actId="478"/>
          <ac:spMkLst>
            <pc:docMk/>
            <pc:sldMk cId="2656385065" sldId="296"/>
            <ac:spMk id="20" creationId="{5ABB2687-6151-3AAE-C214-458805567DD9}"/>
          </ac:spMkLst>
        </pc:spChg>
        <pc:spChg chg="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22" creationId="{501ED496-969D-943E-F815-42831BC8A7AA}"/>
          </ac:spMkLst>
        </pc:spChg>
        <pc:spChg chg="del">
          <ac:chgData name="Park, Christopher (CIRG) (FBI)" userId="5b000669-2b15-4dbf-be8e-0ecac8669eb8" providerId="ADAL" clId="{3236F80F-39AB-4490-A911-835218F6EAAA}" dt="2025-02-25T21:07:16.106" v="182" actId="478"/>
          <ac:spMkLst>
            <pc:docMk/>
            <pc:sldMk cId="2656385065" sldId="296"/>
            <ac:spMk id="23" creationId="{60AB2F2F-6E06-656E-9FF0-5A502735BEAD}"/>
          </ac:spMkLst>
        </pc:spChg>
        <pc:spChg chg="add 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26" creationId="{162B973C-36C6-7ED8-0C34-910114757B4B}"/>
          </ac:spMkLst>
        </pc:spChg>
        <pc:spChg chg="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30" creationId="{12C86B6A-E4EA-E707-1489-3250FEADDBE8}"/>
          </ac:spMkLst>
        </pc:spChg>
        <pc:spChg chg="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31" creationId="{9C5132E2-EF55-41A3-1F00-956C0A9C07BD}"/>
          </ac:spMkLst>
        </pc:spChg>
        <pc:spChg chg="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32" creationId="{9DBC927D-EE1B-E016-7815-0BF8C7CBF09B}"/>
          </ac:spMkLst>
        </pc:spChg>
        <pc:spChg chg="mod">
          <ac:chgData name="Park, Christopher (CIRG) (FBI)" userId="5b000669-2b15-4dbf-be8e-0ecac8669eb8" providerId="ADAL" clId="{3236F80F-39AB-4490-A911-835218F6EAAA}" dt="2025-02-25T21:18:51.495" v="380" actId="1036"/>
          <ac:spMkLst>
            <pc:docMk/>
            <pc:sldMk cId="2656385065" sldId="296"/>
            <ac:spMk id="33" creationId="{A0390692-8D65-083F-7FED-35F0DE01E72C}"/>
          </ac:spMkLst>
        </pc:spChg>
        <pc:graphicFrameChg chg="mod modGraphic">
          <ac:chgData name="Park, Christopher (CIRG) (FBI)" userId="5b000669-2b15-4dbf-be8e-0ecac8669eb8" providerId="ADAL" clId="{3236F80F-39AB-4490-A911-835218F6EAAA}" dt="2025-02-25T21:18:51.495" v="380" actId="1036"/>
          <ac:graphicFrameMkLst>
            <pc:docMk/>
            <pc:sldMk cId="2656385065" sldId="296"/>
            <ac:graphicFrameMk id="11" creationId="{15FCF81E-8BD5-9A60-08E1-ED50391286D2}"/>
          </ac:graphicFrameMkLst>
        </pc:graphicFrameChg>
        <pc:graphicFrameChg chg="add mod modGraphic">
          <ac:chgData name="Park, Christopher (CIRG) (FBI)" userId="5b000669-2b15-4dbf-be8e-0ecac8669eb8" providerId="ADAL" clId="{3236F80F-39AB-4490-A911-835218F6EAAA}" dt="2025-02-25T21:18:51.495" v="380" actId="1036"/>
          <ac:graphicFrameMkLst>
            <pc:docMk/>
            <pc:sldMk cId="2656385065" sldId="296"/>
            <ac:graphicFrameMk id="18" creationId="{AA656A52-00D6-3B31-3313-AAD8291BEEDB}"/>
          </ac:graphicFrameMkLst>
        </pc:graphicFrameChg>
        <pc:graphicFrameChg chg="del mod modGraphic">
          <ac:chgData name="Park, Christopher (CIRG) (FBI)" userId="5b000669-2b15-4dbf-be8e-0ecac8669eb8" providerId="ADAL" clId="{3236F80F-39AB-4490-A911-835218F6EAAA}" dt="2025-02-25T21:07:08.053" v="181" actId="478"/>
          <ac:graphicFrameMkLst>
            <pc:docMk/>
            <pc:sldMk cId="2656385065" sldId="296"/>
            <ac:graphicFrameMk id="27" creationId="{CFFBF003-2050-3729-C688-27C20AF570FB}"/>
          </ac:graphicFrameMkLst>
        </pc:graphicFrameChg>
        <pc:graphicFrameChg chg="mod modGraphic">
          <ac:chgData name="Park, Christopher (CIRG) (FBI)" userId="5b000669-2b15-4dbf-be8e-0ecac8669eb8" providerId="ADAL" clId="{3236F80F-39AB-4490-A911-835218F6EAAA}" dt="2025-02-25T21:18:51.495" v="380" actId="1036"/>
          <ac:graphicFrameMkLst>
            <pc:docMk/>
            <pc:sldMk cId="2656385065" sldId="296"/>
            <ac:graphicFrameMk id="28" creationId="{1CA83D20-2CEF-5426-9478-26D0DD807EB0}"/>
          </ac:graphicFrameMkLst>
        </pc:graphicFrameChg>
        <pc:graphicFrameChg chg="add mod modGraphic">
          <ac:chgData name="Park, Christopher (CIRG) (FBI)" userId="5b000669-2b15-4dbf-be8e-0ecac8669eb8" providerId="ADAL" clId="{3236F80F-39AB-4490-A911-835218F6EAAA}" dt="2025-02-25T21:19:00.552" v="397" actId="1038"/>
          <ac:graphicFrameMkLst>
            <pc:docMk/>
            <pc:sldMk cId="2656385065" sldId="296"/>
            <ac:graphicFrameMk id="29" creationId="{CF084485-6CA5-8835-D98D-C4CA3BB573E4}"/>
          </ac:graphicFrameMkLst>
        </pc:graphicFrameChg>
        <pc:graphicFrameChg chg="mod modGraphic">
          <ac:chgData name="Park, Christopher (CIRG) (FBI)" userId="5b000669-2b15-4dbf-be8e-0ecac8669eb8" providerId="ADAL" clId="{3236F80F-39AB-4490-A911-835218F6EAAA}" dt="2025-02-25T21:18:51.495" v="380" actId="1036"/>
          <ac:graphicFrameMkLst>
            <pc:docMk/>
            <pc:sldMk cId="2656385065" sldId="296"/>
            <ac:graphicFrameMk id="41" creationId="{E7B0AB8D-ED8E-FE49-E7D2-8062FD28D688}"/>
          </ac:graphicFrameMkLst>
        </pc:graphicFrameChg>
        <pc:graphicFrameChg chg="mod modGraphic">
          <ac:chgData name="Park, Christopher (CIRG) (FBI)" userId="5b000669-2b15-4dbf-be8e-0ecac8669eb8" providerId="ADAL" clId="{3236F80F-39AB-4490-A911-835218F6EAAA}" dt="2025-02-25T21:18:51.495" v="380" actId="1036"/>
          <ac:graphicFrameMkLst>
            <pc:docMk/>
            <pc:sldMk cId="2656385065" sldId="296"/>
            <ac:graphicFrameMk id="45" creationId="{B671F116-8BAB-6B8A-3FF7-8C237FEBA761}"/>
          </ac:graphicFrameMkLst>
        </pc:graphicFrameChg>
        <pc:picChg chg="add del mod">
          <ac:chgData name="Park, Christopher (CIRG) (FBI)" userId="5b000669-2b15-4dbf-be8e-0ecac8669eb8" providerId="ADAL" clId="{3236F80F-39AB-4490-A911-835218F6EAAA}" dt="2025-02-25T21:16:27.550" v="314" actId="478"/>
          <ac:picMkLst>
            <pc:docMk/>
            <pc:sldMk cId="2656385065" sldId="296"/>
            <ac:picMk id="25" creationId="{58A9AF30-C47B-ADDF-EEAE-7F781B1C8B41}"/>
          </ac:picMkLst>
        </pc:picChg>
        <pc:cxnChg chg="del">
          <ac:chgData name="Park, Christopher (CIRG) (FBI)" userId="5b000669-2b15-4dbf-be8e-0ecac8669eb8" providerId="ADAL" clId="{3236F80F-39AB-4490-A911-835218F6EAAA}" dt="2025-02-25T21:07:05.117" v="179" actId="478"/>
          <ac:cxnSpMkLst>
            <pc:docMk/>
            <pc:sldMk cId="2656385065" sldId="296"/>
            <ac:cxnSpMk id="16" creationId="{27DC8FD1-FF2A-8B18-D832-52161D2125B2}"/>
          </ac:cxnSpMkLst>
        </pc:cxnChg>
        <pc:cxnChg chg="del">
          <ac:chgData name="Park, Christopher (CIRG) (FBI)" userId="5b000669-2b15-4dbf-be8e-0ecac8669eb8" providerId="ADAL" clId="{3236F80F-39AB-4490-A911-835218F6EAAA}" dt="2025-02-25T21:07:51.867" v="189" actId="478"/>
          <ac:cxnSpMkLst>
            <pc:docMk/>
            <pc:sldMk cId="2656385065" sldId="296"/>
            <ac:cxnSpMk id="24" creationId="{F6FF554F-F97A-0864-6CF4-38974BBBDCDC}"/>
          </ac:cxnSpMkLst>
        </pc:cxnChg>
        <pc:cxnChg chg="mod">
          <ac:chgData name="Park, Christopher (CIRG) (FBI)" userId="5b000669-2b15-4dbf-be8e-0ecac8669eb8" providerId="ADAL" clId="{3236F80F-39AB-4490-A911-835218F6EAAA}" dt="2025-02-25T21:18:51.495" v="380" actId="1036"/>
          <ac:cxnSpMkLst>
            <pc:docMk/>
            <pc:sldMk cId="2656385065" sldId="296"/>
            <ac:cxnSpMk id="34" creationId="{C07CBCDE-A0B9-5AFA-F25D-5EE4B6D5F2A4}"/>
          </ac:cxnSpMkLst>
        </pc:cxnChg>
        <pc:cxnChg chg="mod">
          <ac:chgData name="Park, Christopher (CIRG) (FBI)" userId="5b000669-2b15-4dbf-be8e-0ecac8669eb8" providerId="ADAL" clId="{3236F80F-39AB-4490-A911-835218F6EAAA}" dt="2025-02-25T21:18:51.495" v="380" actId="1036"/>
          <ac:cxnSpMkLst>
            <pc:docMk/>
            <pc:sldMk cId="2656385065" sldId="296"/>
            <ac:cxnSpMk id="35" creationId="{DF39CEC2-F5EE-6C59-CA71-E6598EF46913}"/>
          </ac:cxnSpMkLst>
        </pc:cxnChg>
      </pc:sldChg>
      <pc:sldChg chg="modSp new mod ord">
        <pc:chgData name="Park, Christopher (CIRG) (FBI)" userId="5b000669-2b15-4dbf-be8e-0ecac8669eb8" providerId="ADAL" clId="{3236F80F-39AB-4490-A911-835218F6EAAA}" dt="2025-02-26T13:48:05.683" v="781" actId="20577"/>
        <pc:sldMkLst>
          <pc:docMk/>
          <pc:sldMk cId="557774271" sldId="297"/>
        </pc:sldMkLst>
        <pc:spChg chg="mod">
          <ac:chgData name="Park, Christopher (CIRG) (FBI)" userId="5b000669-2b15-4dbf-be8e-0ecac8669eb8" providerId="ADAL" clId="{3236F80F-39AB-4490-A911-835218F6EAAA}" dt="2025-02-26T13:45:46.402" v="443" actId="20577"/>
          <ac:spMkLst>
            <pc:docMk/>
            <pc:sldMk cId="557774271" sldId="297"/>
            <ac:spMk id="2" creationId="{09240CC1-4177-1071-A3F1-581DE2722650}"/>
          </ac:spMkLst>
        </pc:spChg>
        <pc:spChg chg="mod">
          <ac:chgData name="Park, Christopher (CIRG) (FBI)" userId="5b000669-2b15-4dbf-be8e-0ecac8669eb8" providerId="ADAL" clId="{3236F80F-39AB-4490-A911-835218F6EAAA}" dt="2025-02-26T13:48:05.683" v="781" actId="20577"/>
          <ac:spMkLst>
            <pc:docMk/>
            <pc:sldMk cId="557774271" sldId="297"/>
            <ac:spMk id="3" creationId="{CEA11E4D-C475-8430-3BF5-83E3FFA7F735}"/>
          </ac:spMkLst>
        </pc:spChg>
      </pc:sldChg>
      <pc:sldChg chg="modSp new mod">
        <pc:chgData name="Park, Christopher (CIRG) (FBI)" userId="5b000669-2b15-4dbf-be8e-0ecac8669eb8" providerId="ADAL" clId="{3236F80F-39AB-4490-A911-835218F6EAAA}" dt="2025-02-26T13:51:23.850" v="1023" actId="20577"/>
        <pc:sldMkLst>
          <pc:docMk/>
          <pc:sldMk cId="4053347155" sldId="298"/>
        </pc:sldMkLst>
        <pc:spChg chg="mod">
          <ac:chgData name="Park, Christopher (CIRG) (FBI)" userId="5b000669-2b15-4dbf-be8e-0ecac8669eb8" providerId="ADAL" clId="{3236F80F-39AB-4490-A911-835218F6EAAA}" dt="2025-02-26T13:48:22.949" v="810" actId="20577"/>
          <ac:spMkLst>
            <pc:docMk/>
            <pc:sldMk cId="4053347155" sldId="298"/>
            <ac:spMk id="2" creationId="{C60BCF23-B27D-BCEA-2DEB-2600037C5072}"/>
          </ac:spMkLst>
        </pc:spChg>
        <pc:spChg chg="mod">
          <ac:chgData name="Park, Christopher (CIRG) (FBI)" userId="5b000669-2b15-4dbf-be8e-0ecac8669eb8" providerId="ADAL" clId="{3236F80F-39AB-4490-A911-835218F6EAAA}" dt="2025-02-26T13:51:23.850" v="1023" actId="20577"/>
          <ac:spMkLst>
            <pc:docMk/>
            <pc:sldMk cId="4053347155" sldId="298"/>
            <ac:spMk id="3" creationId="{2D9AC38F-CC9C-7A62-FB69-38B407559831}"/>
          </ac:spMkLst>
        </pc:spChg>
      </pc:sldChg>
      <pc:sldChg chg="addSp delSp modSp new mod ord">
        <pc:chgData name="Park, Christopher (CIRG) (FBI)" userId="5b000669-2b15-4dbf-be8e-0ecac8669eb8" providerId="ADAL" clId="{3236F80F-39AB-4490-A911-835218F6EAAA}" dt="2025-02-26T13:54:23.169" v="1057" actId="255"/>
        <pc:sldMkLst>
          <pc:docMk/>
          <pc:sldMk cId="2761299614" sldId="299"/>
        </pc:sldMkLst>
        <pc:spChg chg="del">
          <ac:chgData name="Park, Christopher (CIRG) (FBI)" userId="5b000669-2b15-4dbf-be8e-0ecac8669eb8" providerId="ADAL" clId="{3236F80F-39AB-4490-A911-835218F6EAAA}" dt="2025-02-26T13:53:39.747" v="1028"/>
          <ac:spMkLst>
            <pc:docMk/>
            <pc:sldMk cId="2761299614" sldId="299"/>
            <ac:spMk id="2" creationId="{B8207DE4-DD57-54EA-16B4-5C2F8924ABB4}"/>
          </ac:spMkLst>
        </pc:spChg>
        <pc:spChg chg="del">
          <ac:chgData name="Park, Christopher (CIRG) (FBI)" userId="5b000669-2b15-4dbf-be8e-0ecac8669eb8" providerId="ADAL" clId="{3236F80F-39AB-4490-A911-835218F6EAAA}" dt="2025-02-26T13:53:49.506" v="1030" actId="478"/>
          <ac:spMkLst>
            <pc:docMk/>
            <pc:sldMk cId="2761299614" sldId="299"/>
            <ac:spMk id="3" creationId="{D10FF6BC-476C-725E-071B-C9B35CC8C61F}"/>
          </ac:spMkLst>
        </pc:spChg>
        <pc:spChg chg="add mod">
          <ac:chgData name="Park, Christopher (CIRG) (FBI)" userId="5b000669-2b15-4dbf-be8e-0ecac8669eb8" providerId="ADAL" clId="{3236F80F-39AB-4490-A911-835218F6EAAA}" dt="2025-02-26T13:54:23.169" v="1057" actId="255"/>
          <ac:spMkLst>
            <pc:docMk/>
            <pc:sldMk cId="2761299614" sldId="299"/>
            <ac:spMk id="5" creationId="{5763735B-4C4A-33CE-73EA-CFC277D43A65}"/>
          </ac:spMkLst>
        </pc:spChg>
        <pc:picChg chg="add">
          <ac:chgData name="Park, Christopher (CIRG) (FBI)" userId="5b000669-2b15-4dbf-be8e-0ecac8669eb8" providerId="ADAL" clId="{3236F80F-39AB-4490-A911-835218F6EAAA}" dt="2025-02-26T13:53:32.995" v="1027"/>
          <ac:picMkLst>
            <pc:docMk/>
            <pc:sldMk cId="2761299614" sldId="299"/>
            <ac:picMk id="4" creationId="{5EED9DEC-5C98-1FA6-A472-572689DF64F5}"/>
          </ac:picMkLst>
        </pc:picChg>
      </pc:sldChg>
      <pc:sldMasterChg chg="del delSldLayout">
        <pc:chgData name="Park, Christopher (CIRG) (FBI)" userId="5b000669-2b15-4dbf-be8e-0ecac8669eb8" providerId="ADAL" clId="{3236F80F-39AB-4490-A911-835218F6EAAA}" dt="2025-02-25T21:19:31.130" v="398" actId="47"/>
        <pc:sldMasterMkLst>
          <pc:docMk/>
          <pc:sldMasterMk cId="2714879851" sldId="2147483648"/>
        </pc:sldMasterMkLst>
        <pc:sldLayoutChg chg="del">
          <pc:chgData name="Park, Christopher (CIRG) (FBI)" userId="5b000669-2b15-4dbf-be8e-0ecac8669eb8" providerId="ADAL" clId="{3236F80F-39AB-4490-A911-835218F6EAAA}" dt="2025-02-25T21:19:31.130" v="398" actId="47"/>
          <pc:sldLayoutMkLst>
            <pc:docMk/>
            <pc:sldMasterMk cId="2714879851" sldId="2147483648"/>
            <pc:sldLayoutMk cId="2192279867" sldId="2147483649"/>
          </pc:sldLayoutMkLst>
        </pc:sldLayoutChg>
        <pc:sldLayoutChg chg="del">
          <pc:chgData name="Park, Christopher (CIRG) (FBI)" userId="5b000669-2b15-4dbf-be8e-0ecac8669eb8" providerId="ADAL" clId="{3236F80F-39AB-4490-A911-835218F6EAAA}" dt="2025-02-25T21:19:31.130" v="398" actId="47"/>
          <pc:sldLayoutMkLst>
            <pc:docMk/>
            <pc:sldMasterMk cId="2714879851" sldId="2147483648"/>
            <pc:sldLayoutMk cId="2375059230" sldId="2147483650"/>
          </pc:sldLayoutMkLst>
        </pc:sldLayoutChg>
        <pc:sldLayoutChg chg="del">
          <pc:chgData name="Park, Christopher (CIRG) (FBI)" userId="5b000669-2b15-4dbf-be8e-0ecac8669eb8" providerId="ADAL" clId="{3236F80F-39AB-4490-A911-835218F6EAAA}" dt="2025-02-25T21:19:31.130" v="398" actId="47"/>
          <pc:sldLayoutMkLst>
            <pc:docMk/>
            <pc:sldMasterMk cId="2714879851" sldId="2147483648"/>
            <pc:sldLayoutMk cId="1202438658" sldId="2147483651"/>
          </pc:sldLayoutMkLst>
        </pc:sldLayoutChg>
        <pc:sldLayoutChg chg="del">
          <pc:chgData name="Park, Christopher (CIRG) (FBI)" userId="5b000669-2b15-4dbf-be8e-0ecac8669eb8" providerId="ADAL" clId="{3236F80F-39AB-4490-A911-835218F6EAAA}" dt="2025-02-25T21:19:31.130" v="398" actId="47"/>
          <pc:sldLayoutMkLst>
            <pc:docMk/>
            <pc:sldMasterMk cId="2714879851" sldId="2147483648"/>
            <pc:sldLayoutMk cId="3061088568" sldId="2147483652"/>
          </pc:sldLayoutMkLst>
        </pc:sldLayoutChg>
        <pc:sldLayoutChg chg="del">
          <pc:chgData name="Park, Christopher (CIRG) (FBI)" userId="5b000669-2b15-4dbf-be8e-0ecac8669eb8" providerId="ADAL" clId="{3236F80F-39AB-4490-A911-835218F6EAAA}" dt="2025-02-25T21:19:31.130" v="398" actId="47"/>
          <pc:sldLayoutMkLst>
            <pc:docMk/>
            <pc:sldMasterMk cId="2714879851" sldId="2147483648"/>
            <pc:sldLayoutMk cId="419104521" sldId="2147483653"/>
          </pc:sldLayoutMkLst>
        </pc:sldLayoutChg>
        <pc:sldLayoutChg chg="del">
          <pc:chgData name="Park, Christopher (CIRG) (FBI)" userId="5b000669-2b15-4dbf-be8e-0ecac8669eb8" providerId="ADAL" clId="{3236F80F-39AB-4490-A911-835218F6EAAA}" dt="2025-02-25T21:19:31.130" v="398" actId="47"/>
          <pc:sldLayoutMkLst>
            <pc:docMk/>
            <pc:sldMasterMk cId="2714879851" sldId="2147483648"/>
            <pc:sldLayoutMk cId="903337438" sldId="2147483654"/>
          </pc:sldLayoutMkLst>
        </pc:sldLayoutChg>
        <pc:sldLayoutChg chg="del">
          <pc:chgData name="Park, Christopher (CIRG) (FBI)" userId="5b000669-2b15-4dbf-be8e-0ecac8669eb8" providerId="ADAL" clId="{3236F80F-39AB-4490-A911-835218F6EAAA}" dt="2025-02-25T21:19:31.130" v="398" actId="47"/>
          <pc:sldLayoutMkLst>
            <pc:docMk/>
            <pc:sldMasterMk cId="2714879851" sldId="2147483648"/>
            <pc:sldLayoutMk cId="55804926" sldId="2147483655"/>
          </pc:sldLayoutMkLst>
        </pc:sldLayoutChg>
        <pc:sldLayoutChg chg="del">
          <pc:chgData name="Park, Christopher (CIRG) (FBI)" userId="5b000669-2b15-4dbf-be8e-0ecac8669eb8" providerId="ADAL" clId="{3236F80F-39AB-4490-A911-835218F6EAAA}" dt="2025-02-25T21:19:31.130" v="398" actId="47"/>
          <pc:sldLayoutMkLst>
            <pc:docMk/>
            <pc:sldMasterMk cId="2714879851" sldId="2147483648"/>
            <pc:sldLayoutMk cId="3696369373" sldId="2147483656"/>
          </pc:sldLayoutMkLst>
        </pc:sldLayoutChg>
        <pc:sldLayoutChg chg="del">
          <pc:chgData name="Park, Christopher (CIRG) (FBI)" userId="5b000669-2b15-4dbf-be8e-0ecac8669eb8" providerId="ADAL" clId="{3236F80F-39AB-4490-A911-835218F6EAAA}" dt="2025-02-25T21:19:31.130" v="398" actId="47"/>
          <pc:sldLayoutMkLst>
            <pc:docMk/>
            <pc:sldMasterMk cId="2714879851" sldId="2147483648"/>
            <pc:sldLayoutMk cId="3691520211" sldId="2147483657"/>
          </pc:sldLayoutMkLst>
        </pc:sldLayoutChg>
        <pc:sldLayoutChg chg="del">
          <pc:chgData name="Park, Christopher (CIRG) (FBI)" userId="5b000669-2b15-4dbf-be8e-0ecac8669eb8" providerId="ADAL" clId="{3236F80F-39AB-4490-A911-835218F6EAAA}" dt="2025-02-25T21:19:31.130" v="398" actId="47"/>
          <pc:sldLayoutMkLst>
            <pc:docMk/>
            <pc:sldMasterMk cId="2714879851" sldId="2147483648"/>
            <pc:sldLayoutMk cId="2015425288" sldId="2147483658"/>
          </pc:sldLayoutMkLst>
        </pc:sldLayoutChg>
        <pc:sldLayoutChg chg="del">
          <pc:chgData name="Park, Christopher (CIRG) (FBI)" userId="5b000669-2b15-4dbf-be8e-0ecac8669eb8" providerId="ADAL" clId="{3236F80F-39AB-4490-A911-835218F6EAAA}" dt="2025-02-25T21:19:31.130" v="398" actId="47"/>
          <pc:sldLayoutMkLst>
            <pc:docMk/>
            <pc:sldMasterMk cId="2714879851" sldId="2147483648"/>
            <pc:sldLayoutMk cId="104095879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2DC3287-F2A7-4B61-A320-05660C7A0E3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DDBCD427-969C-4A82-9F68-216F83836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1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1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0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91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1480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81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13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54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62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0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1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52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8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4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7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8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42D582E-E171-4CE6-8787-15C6379BEA3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CE855-C641-4B56-9815-1E8058C0D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441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m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763735B-4C4A-33CE-73EA-CFC277D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575" y="2544709"/>
            <a:ext cx="9404350" cy="1400175"/>
          </a:xfrm>
        </p:spPr>
        <p:txBody>
          <a:bodyPr/>
          <a:lstStyle/>
          <a:p>
            <a:pPr algn="ctr"/>
            <a:r>
              <a:rPr lang="en-US" sz="4800" b="1" dirty="0"/>
              <a:t>FERS Retirement – Regular </a:t>
            </a:r>
            <a:r>
              <a:rPr lang="en-US" dirty="0"/>
              <a:t>Professional Staff</a:t>
            </a:r>
            <a:br>
              <a:rPr lang="en-US" dirty="0"/>
            </a:br>
            <a:r>
              <a:rPr lang="en-US" sz="1600" dirty="0"/>
              <a:t>by Chris Park </a:t>
            </a:r>
          </a:p>
        </p:txBody>
      </p:sp>
    </p:spTree>
    <p:extLst>
      <p:ext uri="{BB962C8B-B14F-4D97-AF65-F5344CB8AC3E}">
        <p14:creationId xmlns:p14="http://schemas.microsoft.com/office/powerpoint/2010/main" val="276129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64B54-2438-1857-3593-8F5E8E10B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FERS Retirement – Regular </a:t>
            </a:r>
            <a:r>
              <a:rPr lang="en-US" dirty="0"/>
              <a:t>(Professional Staff)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646F1-CD8C-40A7-3099-523E88033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 you get?</a:t>
            </a:r>
          </a:p>
          <a:p>
            <a:pPr lvl="1"/>
            <a:r>
              <a:rPr lang="en-US" dirty="0"/>
              <a:t>1.  FERS Basic Annuity based on High 3 (does not include, night diff, allowances, bonuses, awards, OT)</a:t>
            </a:r>
          </a:p>
          <a:p>
            <a:pPr lvl="2"/>
            <a:r>
              <a:rPr lang="en-US" dirty="0"/>
              <a:t>1% per year or 1.1% at 62 y/o w/ 20 </a:t>
            </a:r>
            <a:r>
              <a:rPr lang="en-US" dirty="0" err="1"/>
              <a:t>yrs</a:t>
            </a:r>
            <a:r>
              <a:rPr lang="en-US" dirty="0"/>
              <a:t> of service</a:t>
            </a:r>
          </a:p>
          <a:p>
            <a:pPr lvl="1"/>
            <a:r>
              <a:rPr lang="en-US" dirty="0"/>
              <a:t>2. Retired Annuity Supplement (RAS)</a:t>
            </a:r>
          </a:p>
          <a:p>
            <a:pPr lvl="1"/>
            <a:r>
              <a:rPr lang="en-US" dirty="0"/>
              <a:t>3. Thrift Savings Plan </a:t>
            </a:r>
          </a:p>
          <a:p>
            <a:r>
              <a:rPr lang="en-US" dirty="0"/>
              <a:t>Eligibility</a:t>
            </a:r>
          </a:p>
          <a:p>
            <a:pPr lvl="1"/>
            <a:r>
              <a:rPr lang="en-US" dirty="0"/>
              <a:t>MRA and 10yrs</a:t>
            </a:r>
          </a:p>
          <a:p>
            <a:pPr lvl="1"/>
            <a:r>
              <a:rPr lang="en-US" dirty="0"/>
              <a:t>MRA and 30yrs</a:t>
            </a:r>
          </a:p>
          <a:p>
            <a:pPr lvl="1"/>
            <a:r>
              <a:rPr lang="en-US" dirty="0"/>
              <a:t>60 and 20 yrs of service</a:t>
            </a:r>
          </a:p>
          <a:p>
            <a:pPr lvl="1"/>
            <a:r>
              <a:rPr lang="en-US" dirty="0"/>
              <a:t>62 and 5 yrs of service</a:t>
            </a:r>
          </a:p>
        </p:txBody>
      </p:sp>
    </p:spTree>
    <p:extLst>
      <p:ext uri="{BB962C8B-B14F-4D97-AF65-F5344CB8AC3E}">
        <p14:creationId xmlns:p14="http://schemas.microsoft.com/office/powerpoint/2010/main" val="56453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F64ED-D976-EE8C-DF6C-0B8180FB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FERS Retirement – Regular</a:t>
            </a:r>
            <a:br>
              <a:rPr lang="en-US" b="1" dirty="0"/>
            </a:br>
            <a:r>
              <a:rPr lang="en-US" b="1" dirty="0"/>
              <a:t>	**</a:t>
            </a:r>
            <a:r>
              <a:rPr lang="en-US" sz="2800" b="1" dirty="0"/>
              <a:t>Choose your Retirement Age**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39F8D-4DC8-2B14-9956-6F74BC08A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Minimum Retirement Age (MRA)  </a:t>
            </a:r>
            <a:r>
              <a:rPr lang="en-US" dirty="0">
                <a:sym typeface="Wingdings" panose="05000000000000000000" pitchFamily="2" charset="2"/>
              </a:rPr>
              <a:t>Next Slide “Retirement at MRA”</a:t>
            </a:r>
            <a:endParaRPr lang="en-US" dirty="0"/>
          </a:p>
          <a:p>
            <a:pPr lvl="1"/>
            <a:r>
              <a:rPr lang="en-US" dirty="0"/>
              <a:t>1970 and after – 57</a:t>
            </a:r>
          </a:p>
          <a:p>
            <a:pPr lvl="1"/>
            <a:r>
              <a:rPr lang="en-US" dirty="0"/>
              <a:t>1953 – 1964 – 56</a:t>
            </a:r>
          </a:p>
          <a:p>
            <a:pPr lvl="1"/>
            <a:r>
              <a:rPr lang="en-US" dirty="0"/>
              <a:t>+2 months from 1964-1970</a:t>
            </a:r>
          </a:p>
          <a:p>
            <a:r>
              <a:rPr lang="en-US" dirty="0"/>
              <a:t>Age 60 </a:t>
            </a:r>
            <a:r>
              <a:rPr lang="en-US" dirty="0">
                <a:sym typeface="Wingdings" panose="05000000000000000000" pitchFamily="2" charset="2"/>
              </a:rPr>
              <a:t> Slide “Retirement at 60”</a:t>
            </a:r>
          </a:p>
          <a:p>
            <a:r>
              <a:rPr lang="en-US" dirty="0">
                <a:sym typeface="Wingdings" panose="05000000000000000000" pitchFamily="2" charset="2"/>
              </a:rPr>
              <a:t>Age 62  Slide “Retirement at 62”</a:t>
            </a:r>
          </a:p>
          <a:p>
            <a:r>
              <a:rPr lang="en-US" dirty="0">
                <a:sym typeface="Wingdings" panose="05000000000000000000" pitchFamily="2" charset="2"/>
              </a:rPr>
              <a:t>Before Minimum Retirement Age  Slide “Retirement Before MRA”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3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362A-4881-36E7-7BA4-B3554489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5311" y="129997"/>
            <a:ext cx="9404723" cy="701906"/>
          </a:xfrm>
        </p:spPr>
        <p:txBody>
          <a:bodyPr/>
          <a:lstStyle/>
          <a:p>
            <a:r>
              <a:rPr lang="en-US" sz="2800" b="1" u="sng" dirty="0"/>
              <a:t>Retirement at Minimum Retirement Age (MRA)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621B48-EF06-0E6A-0BAF-84F2DE1FC6C4}"/>
              </a:ext>
            </a:extLst>
          </p:cNvPr>
          <p:cNvSpPr txBox="1"/>
          <p:nvPr/>
        </p:nvSpPr>
        <p:spPr>
          <a:xfrm>
            <a:off x="646111" y="1232115"/>
            <a:ext cx="230631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 Years of Service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9918B3-35DB-8569-8270-F3D35D6EF224}"/>
              </a:ext>
            </a:extLst>
          </p:cNvPr>
          <p:cNvSpPr txBox="1"/>
          <p:nvPr/>
        </p:nvSpPr>
        <p:spPr>
          <a:xfrm>
            <a:off x="4776501" y="1223096"/>
            <a:ext cx="230631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30 Years of Service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4B9F8D-D3BA-4AE0-F7F2-2B4BB736BEAF}"/>
              </a:ext>
            </a:extLst>
          </p:cNvPr>
          <p:cNvSpPr txBox="1"/>
          <p:nvPr/>
        </p:nvSpPr>
        <p:spPr>
          <a:xfrm>
            <a:off x="8793053" y="1199849"/>
            <a:ext cx="264469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10-19 Years of Service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B8C6F813-8C74-6A2E-CF71-9ED222F24DCA}"/>
              </a:ext>
            </a:extLst>
          </p:cNvPr>
          <p:cNvSpPr/>
          <p:nvPr/>
        </p:nvSpPr>
        <p:spPr>
          <a:xfrm>
            <a:off x="5673671" y="1660900"/>
            <a:ext cx="348712" cy="763314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5FCF81E-8BD5-9A60-08E1-ED5039128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458743"/>
              </p:ext>
            </p:extLst>
          </p:nvPr>
        </p:nvGraphicFramePr>
        <p:xfrm>
          <a:off x="4461163" y="2492686"/>
          <a:ext cx="28105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288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405288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22963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Annuity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Full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22963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Full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22963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Full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sp>
        <p:nvSpPr>
          <p:cNvPr id="13" name="Arrow: Down 12">
            <a:extLst>
              <a:ext uri="{FF2B5EF4-FFF2-40B4-BE49-F238E27FC236}">
                <a16:creationId xmlns:a16="http://schemas.microsoft.com/office/drawing/2014/main" id="{43AFA55F-C6C6-7964-CC47-74247A3148F1}"/>
              </a:ext>
            </a:extLst>
          </p:cNvPr>
          <p:cNvSpPr/>
          <p:nvPr/>
        </p:nvSpPr>
        <p:spPr>
          <a:xfrm rot="1886083">
            <a:off x="1181480" y="1635571"/>
            <a:ext cx="212979" cy="47267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27DC8FD1-FF2A-8B18-D832-52161D2125B2}"/>
              </a:ext>
            </a:extLst>
          </p:cNvPr>
          <p:cNvCxnSpPr>
            <a:cxnSpLocks/>
          </p:cNvCxnSpPr>
          <p:nvPr/>
        </p:nvCxnSpPr>
        <p:spPr>
          <a:xfrm rot="5400000">
            <a:off x="384733" y="2681271"/>
            <a:ext cx="903745" cy="474495"/>
          </a:xfrm>
          <a:prstGeom prst="bentConnector3">
            <a:avLst>
              <a:gd name="adj1" fmla="val 50000"/>
            </a:avLst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ABB2687-6151-3AAE-C214-458805567DD9}"/>
              </a:ext>
            </a:extLst>
          </p:cNvPr>
          <p:cNvSpPr txBox="1"/>
          <p:nvPr/>
        </p:nvSpPr>
        <p:spPr>
          <a:xfrm>
            <a:off x="445422" y="2121129"/>
            <a:ext cx="100258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Immediate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1ED496-969D-943E-F815-42831BC8A7AA}"/>
              </a:ext>
            </a:extLst>
          </p:cNvPr>
          <p:cNvSpPr txBox="1"/>
          <p:nvPr/>
        </p:nvSpPr>
        <p:spPr>
          <a:xfrm>
            <a:off x="2063840" y="2121128"/>
            <a:ext cx="1570615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Postpone until 60 </a:t>
            </a: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60AB2F2F-6E06-656E-9FF0-5A502735BEAD}"/>
              </a:ext>
            </a:extLst>
          </p:cNvPr>
          <p:cNvSpPr/>
          <p:nvPr/>
        </p:nvSpPr>
        <p:spPr>
          <a:xfrm rot="19331234">
            <a:off x="2226530" y="1621040"/>
            <a:ext cx="212979" cy="47267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F6FF554F-F97A-0864-6CF4-38974BBBDCDC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92700" y="2970525"/>
            <a:ext cx="1784400" cy="776644"/>
          </a:xfrm>
          <a:prstGeom prst="bentConnector3">
            <a:avLst>
              <a:gd name="adj1" fmla="val 50000"/>
            </a:avLst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CFFBF003-2050-3729-C688-27C20AF57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355150"/>
              </p:ext>
            </p:extLst>
          </p:nvPr>
        </p:nvGraphicFramePr>
        <p:xfrm>
          <a:off x="97075" y="3487610"/>
          <a:ext cx="2645334" cy="1507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81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652518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Permanently reduced -5% per yr below 62 (Ex. 57-62 = 25% reduction)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Full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1CA83D20-2CEF-5426-9478-26D0DD807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380976"/>
              </p:ext>
            </p:extLst>
          </p:nvPr>
        </p:nvGraphicFramePr>
        <p:xfrm>
          <a:off x="2995400" y="4328755"/>
          <a:ext cx="235307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53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176536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Full at 60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Stopped until 60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sp>
        <p:nvSpPr>
          <p:cNvPr id="30" name="Arrow: Down 29">
            <a:extLst>
              <a:ext uri="{FF2B5EF4-FFF2-40B4-BE49-F238E27FC236}">
                <a16:creationId xmlns:a16="http://schemas.microsoft.com/office/drawing/2014/main" id="{12C86B6A-E4EA-E707-1489-3250FEADDBE8}"/>
              </a:ext>
            </a:extLst>
          </p:cNvPr>
          <p:cNvSpPr/>
          <p:nvPr/>
        </p:nvSpPr>
        <p:spPr>
          <a:xfrm rot="1886083">
            <a:off x="9211319" y="1571223"/>
            <a:ext cx="212979" cy="47267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9C5132E2-EF55-41A3-1F00-956C0A9C07BD}"/>
              </a:ext>
            </a:extLst>
          </p:cNvPr>
          <p:cNvSpPr/>
          <p:nvPr/>
        </p:nvSpPr>
        <p:spPr>
          <a:xfrm rot="19636872">
            <a:off x="10705568" y="1599418"/>
            <a:ext cx="212979" cy="47267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BC927D-EE1B-E016-7815-0BF8C7CBF09B}"/>
              </a:ext>
            </a:extLst>
          </p:cNvPr>
          <p:cNvSpPr txBox="1"/>
          <p:nvPr/>
        </p:nvSpPr>
        <p:spPr>
          <a:xfrm>
            <a:off x="8704238" y="2064751"/>
            <a:ext cx="100258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Immediate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0390692-8D65-083F-7FED-35F0DE01E72C}"/>
              </a:ext>
            </a:extLst>
          </p:cNvPr>
          <p:cNvSpPr txBox="1"/>
          <p:nvPr/>
        </p:nvSpPr>
        <p:spPr>
          <a:xfrm>
            <a:off x="10392419" y="2064750"/>
            <a:ext cx="1451458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Postpone until 62 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C07CBCDE-A0B9-5AFA-F25D-5EE4B6D5F2A4}"/>
              </a:ext>
            </a:extLst>
          </p:cNvPr>
          <p:cNvCxnSpPr>
            <a:cxnSpLocks/>
          </p:cNvCxnSpPr>
          <p:nvPr/>
        </p:nvCxnSpPr>
        <p:spPr>
          <a:xfrm rot="5400000">
            <a:off x="8202644" y="2658599"/>
            <a:ext cx="1174692" cy="688043"/>
          </a:xfrm>
          <a:prstGeom prst="bentConnector3">
            <a:avLst>
              <a:gd name="adj1" fmla="val 50000"/>
            </a:avLst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DF39CEC2-F5EE-6C59-CA71-E6598EF46913}"/>
              </a:ext>
            </a:extLst>
          </p:cNvPr>
          <p:cNvCxnSpPr>
            <a:cxnSpLocks/>
          </p:cNvCxnSpPr>
          <p:nvPr/>
        </p:nvCxnSpPr>
        <p:spPr>
          <a:xfrm rot="5400000">
            <a:off x="9735758" y="3603129"/>
            <a:ext cx="2547906" cy="274946"/>
          </a:xfrm>
          <a:prstGeom prst="bentConnector3">
            <a:avLst>
              <a:gd name="adj1" fmla="val 50000"/>
            </a:avLst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E7B0AB8D-ED8E-FE49-E7D2-8062FD28D6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979128"/>
              </p:ext>
            </p:extLst>
          </p:nvPr>
        </p:nvGraphicFramePr>
        <p:xfrm>
          <a:off x="9695702" y="5239794"/>
          <a:ext cx="235307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53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176536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Full at 62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Stopped until 62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B671F116-8BAB-6B8A-3FF7-8C237FEBA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79882"/>
              </p:ext>
            </p:extLst>
          </p:nvPr>
        </p:nvGraphicFramePr>
        <p:xfrm>
          <a:off x="7094648" y="3658438"/>
          <a:ext cx="2645334" cy="1507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81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652518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Permanently reduced -5% per yr below 62 (Ex. 57-62 = 25% reduction)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Full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19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362A-4881-36E7-7BA4-B3554489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297" y="57618"/>
            <a:ext cx="9404723" cy="701906"/>
          </a:xfrm>
        </p:spPr>
        <p:txBody>
          <a:bodyPr/>
          <a:lstStyle/>
          <a:p>
            <a:pPr algn="ctr"/>
            <a:r>
              <a:rPr lang="en-US" sz="2800" b="1" u="sng" dirty="0"/>
              <a:t>Retirement at 60 Years of 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621B48-EF06-0E6A-0BAF-84F2DE1FC6C4}"/>
              </a:ext>
            </a:extLst>
          </p:cNvPr>
          <p:cNvSpPr txBox="1"/>
          <p:nvPr/>
        </p:nvSpPr>
        <p:spPr>
          <a:xfrm>
            <a:off x="1624913" y="1042805"/>
            <a:ext cx="230631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 Years of Service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4B9F8D-D3BA-4AE0-F7F2-2B4BB736BEAF}"/>
              </a:ext>
            </a:extLst>
          </p:cNvPr>
          <p:cNvSpPr txBox="1"/>
          <p:nvPr/>
        </p:nvSpPr>
        <p:spPr>
          <a:xfrm>
            <a:off x="7051007" y="1017098"/>
            <a:ext cx="264469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10-19 Years of Service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B8C6F813-8C74-6A2E-CF71-9ED222F24DCA}"/>
              </a:ext>
            </a:extLst>
          </p:cNvPr>
          <p:cNvSpPr/>
          <p:nvPr/>
        </p:nvSpPr>
        <p:spPr>
          <a:xfrm>
            <a:off x="2542270" y="1496905"/>
            <a:ext cx="348712" cy="763314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CFFBF003-2050-3729-C688-27C20AF57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336862"/>
              </p:ext>
            </p:extLst>
          </p:nvPr>
        </p:nvGraphicFramePr>
        <p:xfrm>
          <a:off x="1612921" y="2402898"/>
          <a:ext cx="2207409" cy="1026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81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214593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Full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Full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Full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sp>
        <p:nvSpPr>
          <p:cNvPr id="30" name="Arrow: Down 29">
            <a:extLst>
              <a:ext uri="{FF2B5EF4-FFF2-40B4-BE49-F238E27FC236}">
                <a16:creationId xmlns:a16="http://schemas.microsoft.com/office/drawing/2014/main" id="{12C86B6A-E4EA-E707-1489-3250FEADDBE8}"/>
              </a:ext>
            </a:extLst>
          </p:cNvPr>
          <p:cNvSpPr/>
          <p:nvPr/>
        </p:nvSpPr>
        <p:spPr>
          <a:xfrm rot="1886083">
            <a:off x="7462490" y="1395277"/>
            <a:ext cx="212979" cy="47267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9C5132E2-EF55-41A3-1F00-956C0A9C07BD}"/>
              </a:ext>
            </a:extLst>
          </p:cNvPr>
          <p:cNvSpPr/>
          <p:nvPr/>
        </p:nvSpPr>
        <p:spPr>
          <a:xfrm rot="19636872">
            <a:off x="9172331" y="1432197"/>
            <a:ext cx="212979" cy="47267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BC927D-EE1B-E016-7815-0BF8C7CBF09B}"/>
              </a:ext>
            </a:extLst>
          </p:cNvPr>
          <p:cNvSpPr txBox="1"/>
          <p:nvPr/>
        </p:nvSpPr>
        <p:spPr>
          <a:xfrm>
            <a:off x="6780517" y="1893543"/>
            <a:ext cx="100258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Immediate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0390692-8D65-083F-7FED-35F0DE01E72C}"/>
              </a:ext>
            </a:extLst>
          </p:cNvPr>
          <p:cNvSpPr txBox="1"/>
          <p:nvPr/>
        </p:nvSpPr>
        <p:spPr>
          <a:xfrm>
            <a:off x="9061482" y="1922954"/>
            <a:ext cx="1451458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Postpone until 62 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C07CBCDE-A0B9-5AFA-F25D-5EE4B6D5F2A4}"/>
              </a:ext>
            </a:extLst>
          </p:cNvPr>
          <p:cNvCxnSpPr>
            <a:cxnSpLocks/>
          </p:cNvCxnSpPr>
          <p:nvPr/>
        </p:nvCxnSpPr>
        <p:spPr>
          <a:xfrm rot="5400000">
            <a:off x="6422742" y="2489458"/>
            <a:ext cx="1174692" cy="688043"/>
          </a:xfrm>
          <a:prstGeom prst="bentConnector3">
            <a:avLst>
              <a:gd name="adj1" fmla="val 50000"/>
            </a:avLst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DF39CEC2-F5EE-6C59-CA71-E6598EF46913}"/>
              </a:ext>
            </a:extLst>
          </p:cNvPr>
          <p:cNvCxnSpPr>
            <a:cxnSpLocks/>
          </p:cNvCxnSpPr>
          <p:nvPr/>
        </p:nvCxnSpPr>
        <p:spPr>
          <a:xfrm rot="16200000" flipH="1">
            <a:off x="9351492" y="2572472"/>
            <a:ext cx="1130494" cy="566214"/>
          </a:xfrm>
          <a:prstGeom prst="bentConnector3">
            <a:avLst>
              <a:gd name="adj1" fmla="val 50000"/>
            </a:avLst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E7B0AB8D-ED8E-FE49-E7D2-8062FD28D6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147277"/>
              </p:ext>
            </p:extLst>
          </p:nvPr>
        </p:nvGraphicFramePr>
        <p:xfrm>
          <a:off x="8827484" y="3507527"/>
          <a:ext cx="235307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53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176536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Full at 62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Stopped until 62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B671F116-8BAB-6B8A-3FF7-8C237FEBA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428961"/>
              </p:ext>
            </p:extLst>
          </p:nvPr>
        </p:nvGraphicFramePr>
        <p:xfrm>
          <a:off x="5343399" y="3507527"/>
          <a:ext cx="2645334" cy="1507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81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652518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Permanently reduced -5% per yr below 62 (Ex. 57-62 = 25% reduction)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Full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279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362A-4881-36E7-7BA4-B3554489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297" y="57618"/>
            <a:ext cx="9404723" cy="701906"/>
          </a:xfrm>
        </p:spPr>
        <p:txBody>
          <a:bodyPr/>
          <a:lstStyle/>
          <a:p>
            <a:pPr algn="ctr"/>
            <a:r>
              <a:rPr lang="en-US" sz="2800" b="1" u="sng" dirty="0"/>
              <a:t>Retirement at 62 Years of 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621B48-EF06-0E6A-0BAF-84F2DE1FC6C4}"/>
              </a:ext>
            </a:extLst>
          </p:cNvPr>
          <p:cNvSpPr txBox="1"/>
          <p:nvPr/>
        </p:nvSpPr>
        <p:spPr>
          <a:xfrm>
            <a:off x="1514764" y="1042805"/>
            <a:ext cx="241646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20+ Years of Service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4B9F8D-D3BA-4AE0-F7F2-2B4BB736BEAF}"/>
              </a:ext>
            </a:extLst>
          </p:cNvPr>
          <p:cNvSpPr txBox="1"/>
          <p:nvPr/>
        </p:nvSpPr>
        <p:spPr>
          <a:xfrm>
            <a:off x="7051007" y="1017098"/>
            <a:ext cx="264469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10-19 Years of Service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B8C6F813-8C74-6A2E-CF71-9ED222F24DCA}"/>
              </a:ext>
            </a:extLst>
          </p:cNvPr>
          <p:cNvSpPr/>
          <p:nvPr/>
        </p:nvSpPr>
        <p:spPr>
          <a:xfrm>
            <a:off x="2542270" y="1496905"/>
            <a:ext cx="348712" cy="763314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CFFBF003-2050-3729-C688-27C20AF57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061038"/>
              </p:ext>
            </p:extLst>
          </p:nvPr>
        </p:nvGraphicFramePr>
        <p:xfrm>
          <a:off x="1015998" y="2402898"/>
          <a:ext cx="3371272" cy="1507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418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2299854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Full w/ 1.1% multiplier vs 1% per year of service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Full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sp>
        <p:nvSpPr>
          <p:cNvPr id="30" name="Arrow: Down 29">
            <a:extLst>
              <a:ext uri="{FF2B5EF4-FFF2-40B4-BE49-F238E27FC236}">
                <a16:creationId xmlns:a16="http://schemas.microsoft.com/office/drawing/2014/main" id="{12C86B6A-E4EA-E707-1489-3250FEADDBE8}"/>
              </a:ext>
            </a:extLst>
          </p:cNvPr>
          <p:cNvSpPr/>
          <p:nvPr/>
        </p:nvSpPr>
        <p:spPr>
          <a:xfrm rot="1886083">
            <a:off x="7462490" y="1395277"/>
            <a:ext cx="212979" cy="47267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9C5132E2-EF55-41A3-1F00-956C0A9C07BD}"/>
              </a:ext>
            </a:extLst>
          </p:cNvPr>
          <p:cNvSpPr/>
          <p:nvPr/>
        </p:nvSpPr>
        <p:spPr>
          <a:xfrm rot="19636872">
            <a:off x="9172331" y="1432197"/>
            <a:ext cx="212979" cy="47267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BC927D-EE1B-E016-7815-0BF8C7CBF09B}"/>
              </a:ext>
            </a:extLst>
          </p:cNvPr>
          <p:cNvSpPr txBox="1"/>
          <p:nvPr/>
        </p:nvSpPr>
        <p:spPr>
          <a:xfrm>
            <a:off x="6780517" y="1893543"/>
            <a:ext cx="100258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Immediate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0390692-8D65-083F-7FED-35F0DE01E72C}"/>
              </a:ext>
            </a:extLst>
          </p:cNvPr>
          <p:cNvSpPr txBox="1"/>
          <p:nvPr/>
        </p:nvSpPr>
        <p:spPr>
          <a:xfrm>
            <a:off x="9061482" y="1922954"/>
            <a:ext cx="1451458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Postpone until 62 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C07CBCDE-A0B9-5AFA-F25D-5EE4B6D5F2A4}"/>
              </a:ext>
            </a:extLst>
          </p:cNvPr>
          <p:cNvCxnSpPr>
            <a:cxnSpLocks/>
          </p:cNvCxnSpPr>
          <p:nvPr/>
        </p:nvCxnSpPr>
        <p:spPr>
          <a:xfrm rot="5400000">
            <a:off x="6422742" y="2489458"/>
            <a:ext cx="1174692" cy="688043"/>
          </a:xfrm>
          <a:prstGeom prst="bentConnector3">
            <a:avLst>
              <a:gd name="adj1" fmla="val 50000"/>
            </a:avLst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DF39CEC2-F5EE-6C59-CA71-E6598EF46913}"/>
              </a:ext>
            </a:extLst>
          </p:cNvPr>
          <p:cNvCxnSpPr>
            <a:cxnSpLocks/>
          </p:cNvCxnSpPr>
          <p:nvPr/>
        </p:nvCxnSpPr>
        <p:spPr>
          <a:xfrm rot="16200000" flipH="1">
            <a:off x="9351492" y="2572472"/>
            <a:ext cx="1130494" cy="566214"/>
          </a:xfrm>
          <a:prstGeom prst="bentConnector3">
            <a:avLst>
              <a:gd name="adj1" fmla="val 50000"/>
            </a:avLst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E7B0AB8D-ED8E-FE49-E7D2-8062FD28D688}"/>
              </a:ext>
            </a:extLst>
          </p:cNvPr>
          <p:cNvGraphicFramePr>
            <a:graphicFrameLocks noGrp="1"/>
          </p:cNvGraphicFramePr>
          <p:nvPr/>
        </p:nvGraphicFramePr>
        <p:xfrm>
          <a:off x="8827484" y="3507527"/>
          <a:ext cx="235307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53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176536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Full at 62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Stopped until 62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B671F116-8BAB-6B8A-3FF7-8C237FEBA761}"/>
              </a:ext>
            </a:extLst>
          </p:cNvPr>
          <p:cNvGraphicFramePr>
            <a:graphicFrameLocks noGrp="1"/>
          </p:cNvGraphicFramePr>
          <p:nvPr/>
        </p:nvGraphicFramePr>
        <p:xfrm>
          <a:off x="5343399" y="3507527"/>
          <a:ext cx="2645334" cy="1507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81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652518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Permanently reduced -5% per yr below 62 (Ex. 57-62 = 25% reduction)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Full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893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362A-4881-36E7-7BA4-B3554489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665" y="142373"/>
            <a:ext cx="9404723" cy="701906"/>
          </a:xfrm>
        </p:spPr>
        <p:txBody>
          <a:bodyPr/>
          <a:lstStyle/>
          <a:p>
            <a:r>
              <a:rPr lang="en-US" sz="2800" b="1" u="sng" dirty="0"/>
              <a:t>Retirement Before Minimum Retirement Age (MRA)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621B48-EF06-0E6A-0BAF-84F2DE1FC6C4}"/>
              </a:ext>
            </a:extLst>
          </p:cNvPr>
          <p:cNvSpPr txBox="1"/>
          <p:nvPr/>
        </p:nvSpPr>
        <p:spPr>
          <a:xfrm>
            <a:off x="646111" y="1007392"/>
            <a:ext cx="242015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5-9 Years of Service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9918B3-35DB-8569-8270-F3D35D6EF224}"/>
              </a:ext>
            </a:extLst>
          </p:cNvPr>
          <p:cNvSpPr txBox="1"/>
          <p:nvPr/>
        </p:nvSpPr>
        <p:spPr>
          <a:xfrm>
            <a:off x="4525678" y="1027991"/>
            <a:ext cx="264469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10-19 Years of Service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4B9F8D-D3BA-4AE0-F7F2-2B4BB736BEAF}"/>
              </a:ext>
            </a:extLst>
          </p:cNvPr>
          <p:cNvSpPr txBox="1"/>
          <p:nvPr/>
        </p:nvSpPr>
        <p:spPr>
          <a:xfrm>
            <a:off x="8793053" y="975126"/>
            <a:ext cx="264469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20-29 Years of Service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B8C6F813-8C74-6A2E-CF71-9ED222F24DCA}"/>
              </a:ext>
            </a:extLst>
          </p:cNvPr>
          <p:cNvSpPr/>
          <p:nvPr/>
        </p:nvSpPr>
        <p:spPr>
          <a:xfrm>
            <a:off x="1597617" y="1427237"/>
            <a:ext cx="348712" cy="689789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5FCF81E-8BD5-9A60-08E1-ED5039128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147865"/>
              </p:ext>
            </p:extLst>
          </p:nvPr>
        </p:nvGraphicFramePr>
        <p:xfrm>
          <a:off x="3226516" y="3254434"/>
          <a:ext cx="281057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288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405288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22963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Annuity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Permanently reduced -5% per yr below 62 (Ex. 57-62 = 25% reduction)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22963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22963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501ED496-969D-943E-F815-42831BC8A7AA}"/>
              </a:ext>
            </a:extLst>
          </p:cNvPr>
          <p:cNvSpPr txBox="1"/>
          <p:nvPr/>
        </p:nvSpPr>
        <p:spPr>
          <a:xfrm>
            <a:off x="1090298" y="2165164"/>
            <a:ext cx="1570615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DEFER until 62 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1CA83D20-2CEF-5426-9478-26D0DD807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868899"/>
              </p:ext>
            </p:extLst>
          </p:nvPr>
        </p:nvGraphicFramePr>
        <p:xfrm>
          <a:off x="646111" y="3266176"/>
          <a:ext cx="235307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53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176536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Full at 62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sp>
        <p:nvSpPr>
          <p:cNvPr id="30" name="Arrow: Down 29">
            <a:extLst>
              <a:ext uri="{FF2B5EF4-FFF2-40B4-BE49-F238E27FC236}">
                <a16:creationId xmlns:a16="http://schemas.microsoft.com/office/drawing/2014/main" id="{12C86B6A-E4EA-E707-1489-3250FEADDBE8}"/>
              </a:ext>
            </a:extLst>
          </p:cNvPr>
          <p:cNvSpPr/>
          <p:nvPr/>
        </p:nvSpPr>
        <p:spPr>
          <a:xfrm rot="1886083">
            <a:off x="9211319" y="1346500"/>
            <a:ext cx="212979" cy="47267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9C5132E2-EF55-41A3-1F00-956C0A9C07BD}"/>
              </a:ext>
            </a:extLst>
          </p:cNvPr>
          <p:cNvSpPr/>
          <p:nvPr/>
        </p:nvSpPr>
        <p:spPr>
          <a:xfrm rot="19636872">
            <a:off x="10705568" y="1374695"/>
            <a:ext cx="212979" cy="47267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BC927D-EE1B-E016-7815-0BF8C7CBF09B}"/>
              </a:ext>
            </a:extLst>
          </p:cNvPr>
          <p:cNvSpPr txBox="1"/>
          <p:nvPr/>
        </p:nvSpPr>
        <p:spPr>
          <a:xfrm>
            <a:off x="8704238" y="1840028"/>
            <a:ext cx="100258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Immediate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0390692-8D65-083F-7FED-35F0DE01E72C}"/>
              </a:ext>
            </a:extLst>
          </p:cNvPr>
          <p:cNvSpPr txBox="1"/>
          <p:nvPr/>
        </p:nvSpPr>
        <p:spPr>
          <a:xfrm>
            <a:off x="10570275" y="1840027"/>
            <a:ext cx="1153818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Defer until 60 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C07CBCDE-A0B9-5AFA-F25D-5EE4B6D5F2A4}"/>
              </a:ext>
            </a:extLst>
          </p:cNvPr>
          <p:cNvCxnSpPr>
            <a:cxnSpLocks/>
          </p:cNvCxnSpPr>
          <p:nvPr/>
        </p:nvCxnSpPr>
        <p:spPr>
          <a:xfrm rot="5400000">
            <a:off x="7708712" y="3338370"/>
            <a:ext cx="2573118" cy="277482"/>
          </a:xfrm>
          <a:prstGeom prst="bentConnector3">
            <a:avLst>
              <a:gd name="adj1" fmla="val 50000"/>
            </a:avLst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DF39CEC2-F5EE-6C59-CA71-E6598EF46913}"/>
              </a:ext>
            </a:extLst>
          </p:cNvPr>
          <p:cNvCxnSpPr>
            <a:cxnSpLocks/>
          </p:cNvCxnSpPr>
          <p:nvPr/>
        </p:nvCxnSpPr>
        <p:spPr>
          <a:xfrm rot="5400000">
            <a:off x="9780972" y="3281818"/>
            <a:ext cx="2599280" cy="416748"/>
          </a:xfrm>
          <a:prstGeom prst="bentConnector3">
            <a:avLst>
              <a:gd name="adj1" fmla="val 50000"/>
            </a:avLst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E7B0AB8D-ED8E-FE49-E7D2-8062FD28D6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550671"/>
              </p:ext>
            </p:extLst>
          </p:nvPr>
        </p:nvGraphicFramePr>
        <p:xfrm>
          <a:off x="9695702" y="5015071"/>
          <a:ext cx="235307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53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176536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Full at 60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B671F116-8BAB-6B8A-3FF7-8C237FEBA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564085"/>
              </p:ext>
            </p:extLst>
          </p:nvPr>
        </p:nvGraphicFramePr>
        <p:xfrm>
          <a:off x="6792431" y="4879643"/>
          <a:ext cx="2645334" cy="1507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816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652518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Permanently reduced -5% per yr below 62 (Ex. 57-62 = 25% reduction)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sp>
        <p:nvSpPr>
          <p:cNvPr id="3" name="Arrow: Down 2">
            <a:extLst>
              <a:ext uri="{FF2B5EF4-FFF2-40B4-BE49-F238E27FC236}">
                <a16:creationId xmlns:a16="http://schemas.microsoft.com/office/drawing/2014/main" id="{8620ECF2-0710-6991-EA37-BE5BFCA9E741}"/>
              </a:ext>
            </a:extLst>
          </p:cNvPr>
          <p:cNvSpPr/>
          <p:nvPr/>
        </p:nvSpPr>
        <p:spPr>
          <a:xfrm>
            <a:off x="1583410" y="2509275"/>
            <a:ext cx="348712" cy="689789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D28BA60F-C7FE-29AA-DA56-559142B92D3F}"/>
              </a:ext>
            </a:extLst>
          </p:cNvPr>
          <p:cNvSpPr/>
          <p:nvPr/>
        </p:nvSpPr>
        <p:spPr>
          <a:xfrm rot="1623842">
            <a:off x="4595278" y="1418287"/>
            <a:ext cx="348712" cy="689789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44BBCB-19F3-3972-5F74-ADCF9799C3EF}"/>
              </a:ext>
            </a:extLst>
          </p:cNvPr>
          <p:cNvSpPr txBox="1"/>
          <p:nvPr/>
        </p:nvSpPr>
        <p:spPr>
          <a:xfrm>
            <a:off x="3937579" y="2114380"/>
            <a:ext cx="1362842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DEFER until MRA 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7042CAFA-56BD-FAF7-2F11-143D41E62FC3}"/>
              </a:ext>
            </a:extLst>
          </p:cNvPr>
          <p:cNvSpPr/>
          <p:nvPr/>
        </p:nvSpPr>
        <p:spPr>
          <a:xfrm rot="19664696">
            <a:off x="6785331" y="1424023"/>
            <a:ext cx="348712" cy="689824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289A7D47-9F04-834F-38EE-D41C30B8AFE9}"/>
              </a:ext>
            </a:extLst>
          </p:cNvPr>
          <p:cNvSpPr/>
          <p:nvPr/>
        </p:nvSpPr>
        <p:spPr>
          <a:xfrm>
            <a:off x="4283092" y="2442163"/>
            <a:ext cx="348712" cy="689789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D3A7F8-DF61-DE67-E359-0EB7A63F8543}"/>
              </a:ext>
            </a:extLst>
          </p:cNvPr>
          <p:cNvSpPr txBox="1"/>
          <p:nvPr/>
        </p:nvSpPr>
        <p:spPr>
          <a:xfrm>
            <a:off x="6510714" y="2107176"/>
            <a:ext cx="1222163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DEFER until 62 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F010B21D-05EB-FE1C-E92A-40F263226FED}"/>
              </a:ext>
            </a:extLst>
          </p:cNvPr>
          <p:cNvSpPr/>
          <p:nvPr/>
        </p:nvSpPr>
        <p:spPr>
          <a:xfrm>
            <a:off x="7098099" y="2460628"/>
            <a:ext cx="348712" cy="689789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A656A52-00D6-3B31-3313-AAD8291BEE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192739"/>
              </p:ext>
            </p:extLst>
          </p:nvPr>
        </p:nvGraphicFramePr>
        <p:xfrm>
          <a:off x="6195076" y="3266197"/>
          <a:ext cx="2509162" cy="1152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581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254581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42125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Annuity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Full at 62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2502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2502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162B973C-36C6-7ED8-0C34-910114757B4B}"/>
              </a:ext>
            </a:extLst>
          </p:cNvPr>
          <p:cNvSpPr txBox="1"/>
          <p:nvPr/>
        </p:nvSpPr>
        <p:spPr>
          <a:xfrm>
            <a:off x="542421" y="4984404"/>
            <a:ext cx="230642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30 Years of Service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CF084485-6CA5-8835-D98D-C4CA3BB57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204556"/>
              </p:ext>
            </p:extLst>
          </p:nvPr>
        </p:nvGraphicFramePr>
        <p:xfrm>
          <a:off x="430558" y="5401162"/>
          <a:ext cx="249888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532">
                  <a:extLst>
                    <a:ext uri="{9D8B030D-6E8A-4147-A177-3AD203B41FA5}">
                      <a16:colId xmlns:a16="http://schemas.microsoft.com/office/drawing/2014/main" val="4086047426"/>
                    </a:ext>
                  </a:extLst>
                </a:gridCol>
                <a:gridCol w="1449352">
                  <a:extLst>
                    <a:ext uri="{9D8B030D-6E8A-4147-A177-3AD203B41FA5}">
                      <a16:colId xmlns:a16="http://schemas.microsoft.com/office/drawing/2014/main" val="2949443502"/>
                    </a:ext>
                  </a:extLst>
                </a:gridCol>
              </a:tblGrid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Annuity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Full at MRA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85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FEHB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93912"/>
                  </a:ext>
                </a:extLst>
              </a:tr>
              <a:tr h="342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RAS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6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385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40CC1-4177-1071-A3F1-581DE2722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Healthcare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11E4D-C475-8430-3BF5-83E3FFA7F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postpone beginning date of annuity, ex. 57-62, you will be able to continue health benefits for 18 months from day of separation.  (Must contact agency w/in 60 day and pay premium +2% admin fee.)</a:t>
            </a:r>
          </a:p>
          <a:p>
            <a:r>
              <a:rPr lang="en-US" dirty="0"/>
              <a:t>Must have had FEHB for 5yrs prior to separation. </a:t>
            </a:r>
          </a:p>
        </p:txBody>
      </p:sp>
    </p:spTree>
    <p:extLst>
      <p:ext uri="{BB962C8B-B14F-4D97-AF65-F5344CB8AC3E}">
        <p14:creationId xmlns:p14="http://schemas.microsoft.com/office/powerpoint/2010/main" val="557774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BCF23-B27D-BCEA-2DEB-2600037C5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Credits and Sources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AC38F-CC9C-7A62-FB69-38B407559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FERSGUIDE 2025 Regular FERS, Dan Jamison </a:t>
            </a:r>
          </a:p>
          <a:p>
            <a:r>
              <a:rPr lang="en-US" dirty="0">
                <a:hlinkClick r:id="rId2"/>
              </a:rPr>
              <a:t>www.opm.gov</a:t>
            </a:r>
            <a:endParaRPr lang="en-US" dirty="0"/>
          </a:p>
          <a:p>
            <a:r>
              <a:rPr lang="en-US" dirty="0"/>
              <a:t>CSRS FERS Handbook</a:t>
            </a:r>
          </a:p>
          <a:p>
            <a:r>
              <a:rPr lang="en-US" dirty="0"/>
              <a:t>HRD WIRU Presentation update 02/20/2025</a:t>
            </a:r>
          </a:p>
          <a:p>
            <a:r>
              <a:rPr lang="en-US" dirty="0"/>
              <a:t>Federal Employees Handbook, </a:t>
            </a:r>
            <a:r>
              <a:rPr lang="en-US" dirty="0" err="1"/>
              <a:t>FEDweek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347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22914a9-b95f-4b7b-bace-551ce1a04071}" enabled="0" method="" siteId="{022914a9-b95f-4b7b-bace-551ce1a040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598</Words>
  <Application>Microsoft Office PowerPoint</Application>
  <PresentationFormat>Widescreen</PresentationFormat>
  <Paragraphs>159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Century Gothic</vt:lpstr>
      <vt:lpstr>Wingdings</vt:lpstr>
      <vt:lpstr>Wingdings 3</vt:lpstr>
      <vt:lpstr>Ion</vt:lpstr>
      <vt:lpstr>FERS Retirement – Regular Professional Staff by Chris Park </vt:lpstr>
      <vt:lpstr>FERS Retirement – Regular (Professional Staff)</vt:lpstr>
      <vt:lpstr>FERS Retirement – Regular  **Choose your Retirement Age**</vt:lpstr>
      <vt:lpstr>Retirement at Minimum Retirement Age (MRA)</vt:lpstr>
      <vt:lpstr>Retirement at 60 Years of Age</vt:lpstr>
      <vt:lpstr>Retirement at 62 Years of Age</vt:lpstr>
      <vt:lpstr>Retirement Before Minimum Retirement Age (MRA)</vt:lpstr>
      <vt:lpstr>Healthcare </vt:lpstr>
      <vt:lpstr>Credits and Sources </vt:lpstr>
    </vt:vector>
  </TitlesOfParts>
  <Company>Federal Bureau of Investigation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Park, Christopher (CIRG) (FBI)</dc:creator>
  <cp:lastModifiedBy>James Jamison</cp:lastModifiedBy>
  <cp:revision>2</cp:revision>
  <cp:lastPrinted>2025-02-25T20:29:32Z</cp:lastPrinted>
  <dcterms:created xsi:type="dcterms:W3CDTF">2025-02-25T14:21:52Z</dcterms:created>
  <dcterms:modified xsi:type="dcterms:W3CDTF">2025-03-05T20:27:14Z</dcterms:modified>
</cp:coreProperties>
</file>